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1887200" cy="1188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 snapToObjects="1">
      <p:cViewPr varScale="1">
        <p:scale>
          <a:sx n="73" d="100"/>
          <a:sy n="73" d="100"/>
        </p:scale>
        <p:origin x="21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1945429"/>
            <a:ext cx="10104120" cy="4138507"/>
          </a:xfrm>
        </p:spPr>
        <p:txBody>
          <a:bodyPr anchor="b"/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6243533"/>
            <a:ext cx="8915400" cy="2869987"/>
          </a:xfrm>
        </p:spPr>
        <p:txBody>
          <a:bodyPr/>
          <a:lstStyle>
            <a:lvl1pPr marL="0" indent="0" algn="ctr">
              <a:buNone/>
              <a:defRPr sz="3120"/>
            </a:lvl1pPr>
            <a:lvl2pPr marL="594360" indent="0" algn="ctr">
              <a:buNone/>
              <a:defRPr sz="2600"/>
            </a:lvl2pPr>
            <a:lvl3pPr marL="1188720" indent="0" algn="ctr">
              <a:buNone/>
              <a:defRPr sz="2340"/>
            </a:lvl3pPr>
            <a:lvl4pPr marL="1783080" indent="0" algn="ctr">
              <a:buNone/>
              <a:defRPr sz="2080"/>
            </a:lvl4pPr>
            <a:lvl5pPr marL="2377440" indent="0" algn="ctr">
              <a:buNone/>
              <a:defRPr sz="2080"/>
            </a:lvl5pPr>
            <a:lvl6pPr marL="2971800" indent="0" algn="ctr">
              <a:buNone/>
              <a:defRPr sz="2080"/>
            </a:lvl6pPr>
            <a:lvl7pPr marL="3566160" indent="0" algn="ctr">
              <a:buNone/>
              <a:defRPr sz="2080"/>
            </a:lvl7pPr>
            <a:lvl8pPr marL="4160520" indent="0" algn="ctr">
              <a:buNone/>
              <a:defRPr sz="2080"/>
            </a:lvl8pPr>
            <a:lvl9pPr marL="4754880" indent="0" algn="ctr">
              <a:buNone/>
              <a:defRPr sz="20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0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8" y="632883"/>
            <a:ext cx="2563178" cy="100738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632883"/>
            <a:ext cx="7540943" cy="100738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1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2963549"/>
            <a:ext cx="10252710" cy="4944744"/>
          </a:xfrm>
        </p:spPr>
        <p:txBody>
          <a:bodyPr anchor="b"/>
          <a:lstStyle>
            <a:lvl1pPr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7955072"/>
            <a:ext cx="10252710" cy="2600324"/>
          </a:xfrm>
        </p:spPr>
        <p:txBody>
          <a:bodyPr/>
          <a:lstStyle>
            <a:lvl1pPr marL="0" indent="0">
              <a:buNone/>
              <a:defRPr sz="3120">
                <a:solidFill>
                  <a:schemeClr val="tx1"/>
                </a:solidFill>
              </a:defRPr>
            </a:lvl1pPr>
            <a:lvl2pPr marL="59436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18872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3pPr>
            <a:lvl4pPr marL="17830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744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80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61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6052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488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3164417"/>
            <a:ext cx="505206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3164417"/>
            <a:ext cx="5052060" cy="75423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632886"/>
            <a:ext cx="10252710" cy="229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5" y="2914016"/>
            <a:ext cx="5028842" cy="142811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5" y="4342130"/>
            <a:ext cx="5028842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2914016"/>
            <a:ext cx="5053608" cy="1428114"/>
          </a:xfrm>
        </p:spPr>
        <p:txBody>
          <a:bodyPr anchor="b"/>
          <a:lstStyle>
            <a:lvl1pPr marL="0" indent="0">
              <a:buNone/>
              <a:defRPr sz="3120" b="1"/>
            </a:lvl1pPr>
            <a:lvl2pPr marL="594360" indent="0">
              <a:buNone/>
              <a:defRPr sz="2600" b="1"/>
            </a:lvl2pPr>
            <a:lvl3pPr marL="1188720" indent="0">
              <a:buNone/>
              <a:defRPr sz="2340" b="1"/>
            </a:lvl3pPr>
            <a:lvl4pPr marL="1783080" indent="0">
              <a:buNone/>
              <a:defRPr sz="2080" b="1"/>
            </a:lvl4pPr>
            <a:lvl5pPr marL="2377440" indent="0">
              <a:buNone/>
              <a:defRPr sz="2080" b="1"/>
            </a:lvl5pPr>
            <a:lvl6pPr marL="2971800" indent="0">
              <a:buNone/>
              <a:defRPr sz="2080" b="1"/>
            </a:lvl6pPr>
            <a:lvl7pPr marL="3566160" indent="0">
              <a:buNone/>
              <a:defRPr sz="2080" b="1"/>
            </a:lvl7pPr>
            <a:lvl8pPr marL="4160520" indent="0">
              <a:buNone/>
              <a:defRPr sz="2080" b="1"/>
            </a:lvl8pPr>
            <a:lvl9pPr marL="4754880" indent="0">
              <a:buNone/>
              <a:defRPr sz="2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4342130"/>
            <a:ext cx="5053608" cy="63866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8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792480"/>
            <a:ext cx="3833931" cy="277368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1711539"/>
            <a:ext cx="6017895" cy="8447617"/>
          </a:xfrm>
        </p:spPr>
        <p:txBody>
          <a:bodyPr/>
          <a:lstStyle>
            <a:lvl1pPr>
              <a:defRPr sz="4160"/>
            </a:lvl1pPr>
            <a:lvl2pPr>
              <a:defRPr sz="3640"/>
            </a:lvl2pPr>
            <a:lvl3pPr>
              <a:defRPr sz="312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3566160"/>
            <a:ext cx="3833931" cy="660675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7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792480"/>
            <a:ext cx="3833931" cy="2773680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1711539"/>
            <a:ext cx="6017895" cy="8447617"/>
          </a:xfrm>
        </p:spPr>
        <p:txBody>
          <a:bodyPr anchor="t"/>
          <a:lstStyle>
            <a:lvl1pPr marL="0" indent="0">
              <a:buNone/>
              <a:defRPr sz="4160"/>
            </a:lvl1pPr>
            <a:lvl2pPr marL="594360" indent="0">
              <a:buNone/>
              <a:defRPr sz="3640"/>
            </a:lvl2pPr>
            <a:lvl3pPr marL="1188720" indent="0">
              <a:buNone/>
              <a:defRPr sz="3120"/>
            </a:lvl3pPr>
            <a:lvl4pPr marL="1783080" indent="0">
              <a:buNone/>
              <a:defRPr sz="2600"/>
            </a:lvl4pPr>
            <a:lvl5pPr marL="2377440" indent="0">
              <a:buNone/>
              <a:defRPr sz="2600"/>
            </a:lvl5pPr>
            <a:lvl6pPr marL="2971800" indent="0">
              <a:buNone/>
              <a:defRPr sz="2600"/>
            </a:lvl6pPr>
            <a:lvl7pPr marL="3566160" indent="0">
              <a:buNone/>
              <a:defRPr sz="2600"/>
            </a:lvl7pPr>
            <a:lvl8pPr marL="4160520" indent="0">
              <a:buNone/>
              <a:defRPr sz="2600"/>
            </a:lvl8pPr>
            <a:lvl9pPr marL="4754880" indent="0">
              <a:buNone/>
              <a:defRPr sz="2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3566160"/>
            <a:ext cx="3833931" cy="6606753"/>
          </a:xfrm>
        </p:spPr>
        <p:txBody>
          <a:bodyPr/>
          <a:lstStyle>
            <a:lvl1pPr marL="0" indent="0">
              <a:buNone/>
              <a:defRPr sz="2080"/>
            </a:lvl1pPr>
            <a:lvl2pPr marL="594360" indent="0">
              <a:buNone/>
              <a:defRPr sz="1820"/>
            </a:lvl2pPr>
            <a:lvl3pPr marL="1188720" indent="0">
              <a:buNone/>
              <a:defRPr sz="1560"/>
            </a:lvl3pPr>
            <a:lvl4pPr marL="1783080" indent="0">
              <a:buNone/>
              <a:defRPr sz="1300"/>
            </a:lvl4pPr>
            <a:lvl5pPr marL="2377440" indent="0">
              <a:buNone/>
              <a:defRPr sz="1300"/>
            </a:lvl5pPr>
            <a:lvl6pPr marL="2971800" indent="0">
              <a:buNone/>
              <a:defRPr sz="1300"/>
            </a:lvl6pPr>
            <a:lvl7pPr marL="3566160" indent="0">
              <a:buNone/>
              <a:defRPr sz="1300"/>
            </a:lvl7pPr>
            <a:lvl8pPr marL="4160520" indent="0">
              <a:buNone/>
              <a:defRPr sz="1300"/>
            </a:lvl8pPr>
            <a:lvl9pPr marL="475488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632886"/>
            <a:ext cx="1025271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3164417"/>
            <a:ext cx="1025271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11017676"/>
            <a:ext cx="267462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EE02-73B2-3743-95B5-2AA75E3FF555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11017676"/>
            <a:ext cx="401193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11017676"/>
            <a:ext cx="267462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69E4-B0B0-1A43-A009-E653767B3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4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88720" rtl="0" eaLnBrk="1" latinLnBrk="0" hangingPunct="1">
        <a:lnSpc>
          <a:spcPct val="90000"/>
        </a:lnSpc>
        <a:spcBef>
          <a:spcPct val="0"/>
        </a:spcBef>
        <a:buNone/>
        <a:defRPr sz="5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80" indent="-297180" algn="l" defTabSz="1188720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2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326898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86334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45770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5052060" indent="-297180" algn="l" defTabSz="1188720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887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7830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4pPr>
      <a:lvl5pPr marL="237744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5pPr>
      <a:lvl6pPr marL="297180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7pPr>
      <a:lvl8pPr marL="416052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8pPr>
      <a:lvl9pPr marL="4754880" algn="l" defTabSz="1188720" rtl="0" eaLnBrk="1" latinLnBrk="0" hangingPunct="1">
        <a:defRPr sz="23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id="{F3D9FD22-F703-5E43-A11A-F56F2E57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2" y="83780"/>
            <a:ext cx="11764107" cy="119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35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ame, window&#10;&#10;Description automatically generated">
            <a:extLst>
              <a:ext uri="{FF2B5EF4-FFF2-40B4-BE49-F238E27FC236}">
                <a16:creationId xmlns:a16="http://schemas.microsoft.com/office/drawing/2014/main" id="{6D8240FE-5DF9-D544-92D2-8BF213C37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199" cy="118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8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0A9ED544-5CA9-CA4D-9037-D952B2305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92"/>
            <a:ext cx="11887199" cy="1186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15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992476-CE4A-2548-9A5D-D92DC651D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6"/>
            <a:ext cx="11887200" cy="118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2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442DDB-E63D-C343-98A4-29BC38450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375"/>
            <a:ext cx="11887200" cy="1192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10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9ACD734-EB99-A74C-A168-6C28A298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485"/>
            <a:ext cx="11887200" cy="1192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7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D3F92274-4DCC-8C4B-B588-B86B36FF7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2801"/>
            <a:ext cx="11887200" cy="1187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1D1352-292A-A84C-AD7D-F479A61A1A6B}"/>
              </a:ext>
            </a:extLst>
          </p:cNvPr>
          <p:cNvSpPr txBox="1"/>
          <p:nvPr/>
        </p:nvSpPr>
        <p:spPr>
          <a:xfrm>
            <a:off x="2127738" y="1652953"/>
            <a:ext cx="7877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LLElementary Medium" panose="02000603000000000000" pitchFamily="2" charset="0"/>
                <a:ea typeface="LLElementary Medium" panose="02000603000000000000" pitchFamily="2" charset="0"/>
              </a:rPr>
              <a:t>Do you like to play?</a:t>
            </a:r>
          </a:p>
        </p:txBody>
      </p:sp>
      <p:pic>
        <p:nvPicPr>
          <p:cNvPr id="4" name="Picture 3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A3B340F-58E0-BD49-9133-623B3D4821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127738" y="4618613"/>
            <a:ext cx="2853818" cy="2649974"/>
          </a:xfrm>
          <a:prstGeom prst="rect">
            <a:avLst/>
          </a:prstGeom>
        </p:spPr>
      </p:pic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C6650F5C-9ADC-924D-B360-3F337A904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818" y="4580792"/>
            <a:ext cx="2853817" cy="26785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72CDCF-2CC1-E040-844E-C8C829601C0E}"/>
              </a:ext>
            </a:extLst>
          </p:cNvPr>
          <p:cNvSpPr txBox="1"/>
          <p:nvPr/>
        </p:nvSpPr>
        <p:spPr>
          <a:xfrm>
            <a:off x="1969477" y="70162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8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66E379-7F8B-CA4D-B548-72C200B1E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200" cy="1192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3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5D5B17-9E3A-6E4A-A0E3-1167FF963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200" cy="1187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0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ame&#10;&#10;Description automatically generated">
            <a:extLst>
              <a:ext uri="{FF2B5EF4-FFF2-40B4-BE49-F238E27FC236}">
                <a16:creationId xmlns:a16="http://schemas.microsoft.com/office/drawing/2014/main" id="{CFA41FF1-6071-6845-99BE-B940F603A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5367"/>
            <a:ext cx="11887200" cy="1181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65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ame, room&#10;&#10;Description automatically generated">
            <a:extLst>
              <a:ext uri="{FF2B5EF4-FFF2-40B4-BE49-F238E27FC236}">
                <a16:creationId xmlns:a16="http://schemas.microsoft.com/office/drawing/2014/main" id="{972940A4-3EC5-6F42-AFAA-51DBD50D9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87200" cy="1185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68D57D-AAA1-2445-BB48-44E3BFB71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" r="1440"/>
          <a:stretch/>
        </p:blipFill>
        <p:spPr>
          <a:xfrm>
            <a:off x="123092" y="-1"/>
            <a:ext cx="11641016" cy="1188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0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2F908B66-2A22-D949-BC01-A645450B9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6327"/>
            <a:ext cx="11887200" cy="1183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7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ame&#10;&#10;Description automatically generated">
            <a:extLst>
              <a:ext uri="{FF2B5EF4-FFF2-40B4-BE49-F238E27FC236}">
                <a16:creationId xmlns:a16="http://schemas.microsoft.com/office/drawing/2014/main" id="{5E4A7D61-A4D5-5E44-B4B0-A19360A3C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40562"/>
            <a:ext cx="11887200" cy="1160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4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01AFDA-88C2-294C-A0E2-90D83388A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262"/>
            <a:ext cx="11887200" cy="1189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4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</Words>
  <Application>Microsoft Macintosh PowerPoint</Application>
  <PresentationFormat>Custom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LLElementary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D'Braunstein</dc:creator>
  <cp:lastModifiedBy>Jill D'Braunstein</cp:lastModifiedBy>
  <cp:revision>4</cp:revision>
  <dcterms:created xsi:type="dcterms:W3CDTF">2020-05-21T00:05:54Z</dcterms:created>
  <dcterms:modified xsi:type="dcterms:W3CDTF">2020-05-21T00:28:38Z</dcterms:modified>
</cp:coreProperties>
</file>